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9144000" cy="6858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9837" y="0"/>
            <a:ext cx="284162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20858" y="1520"/>
            <a:ext cx="623315" cy="8938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4639" y="1520"/>
            <a:ext cx="2130551" cy="89382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4799" y="650875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4" y="1520"/>
            <a:ext cx="8423909" cy="8999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05" y="869003"/>
            <a:ext cx="329437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161" y="1334427"/>
            <a:ext cx="8660130" cy="466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08662" y="6560366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399" y="327493"/>
            <a:ext cx="7892033" cy="11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Thao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52" y="3810000"/>
            <a:ext cx="8326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+mj-lt"/>
              </a:rPr>
              <a:t>Câu 1: </a:t>
            </a:r>
            <a:r>
              <a:rPr lang="en-US" sz="2000" dirty="0" smtClean="0">
                <a:latin typeface="+mj-lt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2000" dirty="0" smtClean="0">
                <a:latin typeface="+mj-lt"/>
              </a:rPr>
              <a:t>hêm </a:t>
            </a:r>
            <a:r>
              <a:rPr lang="en-US" sz="2000" dirty="0" smtClean="0">
                <a:latin typeface="+mj-lt"/>
              </a:rPr>
              <a:t>2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bản ghi sau đây vào </a:t>
            </a:r>
            <a:r>
              <a:rPr lang="vi-VN" sz="2000" dirty="0" smtClean="0">
                <a:latin typeface="+mj-lt"/>
              </a:rPr>
              <a:t>bảng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              b-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Chỉnh sửa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TPHCM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TP HCM</a:t>
            </a:r>
            <a:r>
              <a:rPr lang="vi-VN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DIACHI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PHÚ HÒA ĐÔNG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PHĐ</a:t>
            </a:r>
          </a:p>
          <a:p>
            <a:r>
              <a:rPr lang="en-US" sz="2000" dirty="0" smtClean="0">
                <a:latin typeface="+mj-lt"/>
              </a:rPr>
              <a:t>              c </a:t>
            </a:r>
            <a:r>
              <a:rPr lang="vi-VN" sz="2000" dirty="0" smtClean="0">
                <a:latin typeface="+mj-lt"/>
              </a:rPr>
              <a:t>- Xóa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447800"/>
            <a:ext cx="863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HOCSINH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7510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52" y="4267200"/>
            <a:ext cx="626589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53" y="5696948"/>
            <a:ext cx="6006847" cy="35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8825" y="183744"/>
            <a:ext cx="7892033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52" y="4080808"/>
            <a:ext cx="8326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+mj-lt"/>
              </a:rPr>
              <a:t>Câu </a:t>
            </a:r>
            <a:r>
              <a:rPr lang="en-US" sz="2000" b="1" dirty="0" smtClean="0">
                <a:latin typeface="+mj-lt"/>
              </a:rPr>
              <a:t>2</a:t>
            </a:r>
            <a:r>
              <a:rPr lang="vi-VN" sz="2000" b="1" dirty="0" smtClean="0">
                <a:latin typeface="+mj-lt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 Lọc ra danh sách các bạn chưa là đoàn viên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11_01,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d)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12                             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863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HOCSINH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1" y="1496889"/>
            <a:ext cx="7608192" cy="246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8825" y="183744"/>
            <a:ext cx="7892033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52" y="4080808"/>
            <a:ext cx="8326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+mj-lt"/>
              </a:rPr>
              <a:t>Câu </a:t>
            </a:r>
            <a:r>
              <a:rPr lang="en-US" sz="2000" b="1" dirty="0" smtClean="0">
                <a:latin typeface="+mj-lt"/>
              </a:rPr>
              <a:t>3</a:t>
            </a:r>
            <a:r>
              <a:rPr lang="vi-VN" sz="2000" b="1" dirty="0" smtClean="0">
                <a:latin typeface="+mj-lt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000" dirty="0">
                <a:latin typeface="+mj-lt"/>
              </a:rPr>
              <a:t>Sắp xếp </a:t>
            </a:r>
            <a:r>
              <a:rPr lang="en-US" sz="2000" dirty="0" err="1" smtClean="0">
                <a:latin typeface="+mj-lt"/>
              </a:rPr>
              <a:t>cột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ngày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theo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thứ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tự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giảm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dần</a:t>
            </a:r>
            <a:r>
              <a:rPr lang="vi-VN" sz="2000" dirty="0" smtClean="0"/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000" dirty="0">
                <a:latin typeface="+mj-lt"/>
              </a:rPr>
              <a:t>Sắp xếp </a:t>
            </a:r>
            <a:r>
              <a:rPr lang="en-US" sz="2000" dirty="0" err="1" smtClean="0">
                <a:latin typeface="+mj-lt"/>
              </a:rPr>
              <a:t>cột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địa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chỉ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lớp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tăng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d)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TP HCM                                        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863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HOCSINH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1" y="1496889"/>
            <a:ext cx="7608192" cy="246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3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223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Genius</dc:creator>
  <cp:lastModifiedBy>Windows User</cp:lastModifiedBy>
  <cp:revision>150</cp:revision>
  <dcterms:created xsi:type="dcterms:W3CDTF">2021-08-11T19:56:59Z</dcterms:created>
  <dcterms:modified xsi:type="dcterms:W3CDTF">2021-10-05T22:13:59Z</dcterms:modified>
</cp:coreProperties>
</file>